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1" r:id="rId2"/>
    <p:sldId id="257" r:id="rId3"/>
    <p:sldId id="262" r:id="rId4"/>
    <p:sldId id="276" r:id="rId5"/>
    <p:sldId id="263" r:id="rId6"/>
    <p:sldId id="265" r:id="rId7"/>
    <p:sldId id="258" r:id="rId8"/>
    <p:sldId id="256" r:id="rId9"/>
    <p:sldId id="259" r:id="rId10"/>
    <p:sldId id="266" r:id="rId11"/>
    <p:sldId id="260" r:id="rId12"/>
    <p:sldId id="267" r:id="rId13"/>
    <p:sldId id="268" r:id="rId14"/>
    <p:sldId id="278" r:id="rId15"/>
    <p:sldId id="277" r:id="rId16"/>
    <p:sldId id="271" r:id="rId17"/>
    <p:sldId id="272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354" y="-3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15147-5784-4726-A80B-DF14079324A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BCB8F-86A8-4849-BC9B-D15A215E63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128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BCB8F-86A8-4849-BC9B-D15A215E637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914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BCB8F-86A8-4849-BC9B-D15A215E637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8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48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38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39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363669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63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282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73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81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702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982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08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AC1A3-C810-462A-BF55-742934C3217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846B-926E-49BB-92D8-D1CC289B2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91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a53c8bf5ec4d0180015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8482" y="1119373"/>
            <a:ext cx="8881868" cy="5738627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40" y="206779"/>
            <a:ext cx="1266652" cy="1340768"/>
          </a:xfrm>
          <a:prstGeom prst="rect">
            <a:avLst/>
          </a:prstGeom>
          <a:ln>
            <a:noFill/>
          </a:ln>
          <a:effectLst>
            <a:reflection blurRad="6350" stA="50000" endA="300" endPos="55500" dist="50800" dir="5400000" sy="-100000" algn="bl" rotWithShape="0"/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047750" y="0"/>
            <a:ext cx="1061084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НОВОСИБИРСКИЙ ГОСУДАРСТВЕННЫЙ </a:t>
            </a:r>
            <a:r>
              <a:rPr lang="ru-RU" sz="3600" b="1" dirty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АРХИТЕКТУРНО-СТРОИТЕЛЬНЫЙ </a:t>
            </a:r>
            <a:r>
              <a:rPr lang="ru-RU" sz="3600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УНИВЕРСИТЕТ </a:t>
            </a:r>
            <a:r>
              <a:rPr lang="ru-RU" sz="3600" b="1" dirty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(СИБСТРИН)</a:t>
            </a:r>
          </a:p>
        </p:txBody>
      </p:sp>
    </p:spTree>
    <p:extLst>
      <p:ext uri="{BB962C8B-B14F-4D97-AF65-F5344CB8AC3E}">
        <p14:creationId xmlns:p14="http://schemas.microsoft.com/office/powerpoint/2010/main" val="31294177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66.userapi.com/c852228/v852228079/156fb1/736YXX3f2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0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47754" y="1690985"/>
            <a:ext cx="869661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Наши студенты </a:t>
            </a:r>
          </a:p>
          <a:p>
            <a:pPr algn="ctr"/>
            <a:r>
              <a:rPr lang="ru-RU" sz="8000" b="1" cap="none" spc="0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самые спортивные</a:t>
            </a:r>
            <a:endParaRPr lang="ru-RU" sz="8000" b="1" cap="none" spc="0" dirty="0">
              <a:ln w="127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371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6" name="Picture 16" descr="https://sun9-19.userapi.com/c852228/v852228079/156f89/4uE5Ja05HV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76" y="4000781"/>
            <a:ext cx="5582726" cy="369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s://sun9-45.userapi.com/c852228/v852228079/156cbf/jQLdG3jcmq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897" y="-709215"/>
            <a:ext cx="6350000" cy="420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8.userapi.com/c857724/v857724775/11216b/NpJ34ZWjHZ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6915" y="3669033"/>
            <a:ext cx="4784725" cy="318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sun9-4.userapi.com/c857528/v857528856/ea6f1/4MINQGAjTn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76" y="2788047"/>
            <a:ext cx="7428714" cy="495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sun9-8.userapi.com/c858128/v858128875/10e94b/GlISDTuaLC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068" y="-289360"/>
            <a:ext cx="6965559" cy="4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8.userapi.com/c858236/v858236121/175f9d/wFB_mQG9H1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350" y="0"/>
            <a:ext cx="5150075" cy="366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78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45.userapi.com/c856032/v856032307/1fd008/bTD8s2r1UR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0750" y="3092917"/>
            <a:ext cx="82105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cap="none" spc="0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Наши студенты </a:t>
            </a:r>
          </a:p>
          <a:p>
            <a:pPr algn="ctr"/>
            <a:r>
              <a:rPr lang="ru-RU" sz="6000" b="1" cap="none" spc="0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самые творческие</a:t>
            </a:r>
            <a:endParaRPr lang="ru-RU" sz="6000" b="1" cap="none" spc="0" dirty="0">
              <a:ln w="127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177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un9-37.userapi.com/c856032/v856032307/1fd06c/m4iU9qCm4y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7737" y="3165574"/>
            <a:ext cx="6899275" cy="459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850" y="857250"/>
            <a:ext cx="62674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Ансамбль танца «Сибирь»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Студия танца «Нон – Стоп»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Оркестр «</a:t>
            </a:r>
            <a:r>
              <a:rPr lang="ru-RU" sz="2400" i="0" dirty="0" err="1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Сибстрин</a:t>
            </a: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 – </a:t>
            </a:r>
            <a:r>
              <a:rPr lang="ru-RU" sz="2400" i="0" dirty="0" err="1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бэнд</a:t>
            </a: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Вокальная студия «Мегаполис»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Хип – хоп команда «</a:t>
            </a:r>
            <a:r>
              <a:rPr lang="ru-RU" sz="2400" i="0" dirty="0" err="1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Bizz</a:t>
            </a: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i="0" dirty="0" err="1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Up</a:t>
            </a: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i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Театр – студия «Пилигрим»</a:t>
            </a:r>
            <a:endParaRPr lang="ru-RU" sz="2400" i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1538" y="318641"/>
            <a:ext cx="7086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Студенческие объединения НГАСУ(</a:t>
            </a:r>
            <a:r>
              <a:rPr lang="ru-RU" sz="2800" i="0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Сибстрин</a:t>
            </a: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)</a:t>
            </a:r>
          </a:p>
          <a:p>
            <a:pPr>
              <a:buFont typeface="+mj-lt"/>
              <a:buAutoNum type="arabicPeriod"/>
            </a:pP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Волонтерский отряд</a:t>
            </a:r>
          </a:p>
          <a:p>
            <a:pPr>
              <a:buFont typeface="+mj-lt"/>
              <a:buAutoNum type="arabicPeriod"/>
            </a:pP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Студенческие строительные </a:t>
            </a:r>
            <a:b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отряды</a:t>
            </a:r>
          </a:p>
          <a:p>
            <a:pPr>
              <a:buFont typeface="+mj-lt"/>
              <a:buAutoNum type="arabicPeriod"/>
            </a:pPr>
            <a:r>
              <a:rPr lang="ru-RU" sz="2800" i="0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Чирлидеры</a:t>
            </a:r>
            <a:endParaRPr lang="ru-RU" sz="2800" i="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Интерклуб</a:t>
            </a:r>
          </a:p>
          <a:p>
            <a:pPr>
              <a:buFont typeface="+mj-lt"/>
              <a:buAutoNum type="arabicPeriod"/>
            </a:pPr>
            <a:r>
              <a:rPr lang="ru-RU" sz="2800" i="0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Сибстрин</a:t>
            </a: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 ТВ</a:t>
            </a:r>
          </a:p>
          <a:p>
            <a:pPr>
              <a:buFont typeface="+mj-lt"/>
              <a:buAutoNum type="arabicPeriod"/>
            </a:pP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КВН</a:t>
            </a:r>
          </a:p>
          <a:p>
            <a:pPr>
              <a:buFont typeface="+mj-lt"/>
              <a:buAutoNum type="arabicPeriod"/>
            </a:pPr>
            <a:r>
              <a:rPr lang="ru-RU" sz="2800" i="0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Файершоу</a:t>
            </a:r>
            <a:endParaRPr lang="ru-RU" sz="2800" i="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Эко-клуб </a:t>
            </a:r>
            <a:r>
              <a:rPr lang="ru-RU" sz="2800" i="0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Кодама</a:t>
            </a:r>
            <a:endParaRPr lang="ru-RU" sz="2800" i="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Интеллектуальный клуб</a:t>
            </a:r>
          </a:p>
          <a:p>
            <a:pPr>
              <a:buFont typeface="+mj-lt"/>
              <a:buAutoNum type="arabicPeriod"/>
            </a:pPr>
            <a:r>
              <a:rPr lang="ru-RU" sz="2800" i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Студенческие советы общежитий</a:t>
            </a:r>
            <a:endParaRPr lang="ru-RU" sz="2800" i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450" y="318641"/>
            <a:ext cx="4732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0" dirty="0" smtClean="0">
                <a:solidFill>
                  <a:srgbClr val="FF8C00"/>
                </a:solidFill>
                <a:effectLst/>
                <a:latin typeface="Arial" panose="020B0604020202020204" pitchFamily="34" charset="0"/>
              </a:rPr>
              <a:t>Творческая мастерская ЦВВР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1217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0.userapi.com/D4qUEkXQmC0L7dB1fWk4-r97jJ-MOYNhCzMEgQ/G2D6Osyjpr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7608" y="977170"/>
            <a:ext cx="67058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Студ</a:t>
            </a:r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енческие отряды</a:t>
            </a:r>
            <a:b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НГАСУ(</a:t>
            </a:r>
            <a:r>
              <a:rPr lang="ru-RU" sz="54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Сибстрин</a:t>
            </a:r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602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0" name="Рисунок 16" descr="http://www.sibstrin.ru/files/zaf/%D0%98%D0%A1%D0%A2%2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11" y="2781300"/>
            <a:ext cx="420358" cy="42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9" name="Рисунок 15" descr="http://www.sibstrin.ru/files/zaf/%D0%98%D0%A1%D0%A2%2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84" y="3204561"/>
            <a:ext cx="421105" cy="42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8" name="Рисунок 14" descr="http://www.sibstrin.ru/files/zaf/%D0%98%D0%A1%D0%A2%2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51" y="3603619"/>
            <a:ext cx="445168" cy="4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7" name="Рисунок 13" descr="http://www.sibstrin.ru/files/zaf/%D0%98%D0%A1%D0%A2%20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84" y="4049089"/>
            <a:ext cx="445168" cy="4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Рисунок 12" descr="http://www.sibstrin.ru/files/zaf/%D0%98%D0%A1%D0%A2%20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84" y="4456371"/>
            <a:ext cx="445168" cy="4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5" name="Рисунок 11" descr="http://www.sibstrin.ru/files/zaf/%D0%98%D0%A1%D0%A2%20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9" y="4949877"/>
            <a:ext cx="481263" cy="48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Рисунок 10" descr="http://www.sibstrin.ru/files/zaf/%D0%98%D0%A1%D0%A2%20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41" y="5414373"/>
            <a:ext cx="470418" cy="47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12192000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CD8A0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09.03.02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ИНФОРМАЦИОННЫЕ СИСТЕМЫ И ТЕХНОЛОГИИ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Выпускники направления – это универсальные специалисты: программисты,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T-консультанты и аналитики при разработке и проектировании информационных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 предприятий, представители IT-служб на предприятиях строительства, а также в учреждениях финансовой, юридической, медицинской и административной сферы, в бизнесе, специалисты в области компьютерной графики и 3D моделирования, технологий мультимедиа и компьютерного дизайна, робототехники.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Будущая профессиональная деятельность: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24"/>
          <p:cNvSpPr>
            <a:spLocks noChangeArrowheads="1"/>
          </p:cNvSpPr>
          <p:nvPr/>
        </p:nvSpPr>
        <p:spPr bwMode="auto">
          <a:xfrm>
            <a:off x="1350556" y="2867780"/>
            <a:ext cx="1084144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корпоративные и специализированные информационные системы;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25"/>
          <p:cNvSpPr>
            <a:spLocks noChangeArrowheads="1"/>
          </p:cNvSpPr>
          <p:nvPr/>
        </p:nvSpPr>
        <p:spPr bwMode="auto">
          <a:xfrm>
            <a:off x="1340821" y="3280053"/>
            <a:ext cx="10851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инструментальные средства для анализа и моделирования информационных процессов;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6"/>
          <p:cNvSpPr>
            <a:spLocks noChangeArrowheads="1"/>
          </p:cNvSpPr>
          <p:nvPr/>
        </p:nvSpPr>
        <p:spPr bwMode="auto">
          <a:xfrm>
            <a:off x="1353521" y="3716944"/>
            <a:ext cx="108384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программные средства создания мультимедийных продуктов и компьютерного дизайна;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7"/>
          <p:cNvSpPr>
            <a:spLocks noChangeArrowheads="1"/>
          </p:cNvSpPr>
          <p:nvPr/>
        </p:nvSpPr>
        <p:spPr bwMode="auto">
          <a:xfrm>
            <a:off x="1440869" y="4142125"/>
            <a:ext cx="184460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базы данных;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28"/>
          <p:cNvSpPr>
            <a:spLocks noChangeArrowheads="1"/>
          </p:cNvSpPr>
          <p:nvPr/>
        </p:nvSpPr>
        <p:spPr bwMode="auto">
          <a:xfrm>
            <a:off x="1429721" y="4590766"/>
            <a:ext cx="55413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геоинформационные системы и технологии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1453569" y="5104982"/>
            <a:ext cx="23665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Web-приложения;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0"/>
          <p:cNvSpPr>
            <a:spLocks noChangeArrowheads="1"/>
          </p:cNvSpPr>
          <p:nvPr/>
        </p:nvSpPr>
        <p:spPr bwMode="auto">
          <a:xfrm>
            <a:off x="1" y="5842337"/>
            <a:ext cx="1219199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Выпускники получат подготовку, необходимую для профессий будущего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архитектор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интернет-вещей, специалист по информационному моделированию зданий, управляющий данными,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тестировщик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новых технологий.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Квалификация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бакалавр.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1505921" y="5492466"/>
            <a:ext cx="54108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автоматизированные технические системы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53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Рисунок 21" descr="http://www.sibstrin.ru/files/zaf/%D0%9F%D0%98%D0%B2%D0%90%2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66" y="1843637"/>
            <a:ext cx="429041" cy="42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Рисунок 20" descr="http://www.sibstrin.ru/files/zaf/%D0%9F%D0%98%D0%B2%D0%90%2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05" y="2446435"/>
            <a:ext cx="325561" cy="3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Рисунок 19" descr="http://www.sibstrin.ru/files/zaf/%D0%9F%D0%98%D0%B2%D0%90%2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03" y="2945753"/>
            <a:ext cx="448764" cy="44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Рисунок 18" descr="http://www.sibstrin.ru/files/zaf/%D0%9F%D0%98%D0%B2%D0%90%2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03" y="3479454"/>
            <a:ext cx="433137" cy="43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3" name="Рисунок 17" descr="http://www.sibstrin.ru/files/zaf/%D0%9F%D0%98%D0%B2%D0%90%20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56" y="4112919"/>
            <a:ext cx="412652" cy="41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400729" y="88388"/>
            <a:ext cx="11320535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CD8A0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09.03.03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ПРИКЛАДНАЯ ИНФОРМАТИКА В АРХИТЕКТУРЕ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Выпускники направления ориентированы на работу в проектных архитектурно-строительных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организациях, архитектурных мастерских, в рекламных компаниях, в дизайн-студиях,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IT-компаниях, занимающихся информационным моделированием зданий и сооружений.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Будущая профессиональная деятельность: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127044" y="1862840"/>
            <a:ext cx="404546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разработка зданий и их элементов;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127044" y="2446435"/>
            <a:ext cx="7188763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проектирование и оформление ландшафтов и городской среды;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127044" y="2807009"/>
            <a:ext cx="10357387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разработка и эксплуатация мультимедийных, интерактивных графических 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анимационных приложений для проектирования и моделирования строительных конструкций;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084585" y="3626173"/>
            <a:ext cx="651441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создание дизайн-интерфейса программного обеспечения;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04778" y="4146110"/>
            <a:ext cx="11516486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	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визуальное отображение сферы деятельности предприятий.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Выпускники получат подготовку, необходимую для профессий будущего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проектировщик 3D-печати в строительстве, проектировщик инфраструктуры «умного дома»,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дизайнер виртуальной реальности, специалист по информационному моделированию зданий.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Квалификация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бакалавр.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42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Рисунок 13" descr="http://www.sibstrin.ru/files/zaf/%D0%98%D0%A1%D0%A2%2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35" y="1890399"/>
            <a:ext cx="516463" cy="51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Рисунок 16" descr="http://www.sibstrin.ru/files/zaf/%D0%98%D0%A1%D0%A2%2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2" y="2480620"/>
            <a:ext cx="495910" cy="49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sibstrin.ru/files/zaf/%D0%9F%D0%98%D0%B2%D0%90%2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76" y="3128959"/>
            <a:ext cx="449180" cy="44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Рисунок 14" descr="http://www.sibstrin.ru/files/zaf/%D0%98%D0%A1%D0%A2%2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99" y="3723272"/>
            <a:ext cx="481795" cy="48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Рисунок 15" descr="http://www.sibstrin.ru/files/zaf/%D0%98%D0%A1%D0%A2%20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62" y="4418835"/>
            <a:ext cx="380499" cy="3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" name="Рисунок 18" descr="http://www.sibstrin.ru/files/zaf/%D0%9F%D0%98%D0%B2%D0%90%2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62" y="4951809"/>
            <a:ext cx="449180" cy="44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32791" y="-3077"/>
            <a:ext cx="11859209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CD8A0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09.04.02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ИНФОРМАЦИОННЫЕ СИСТЕМЫ И ТЕХНОЛОГИИ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магистрантов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появится уникальная возможность реализовать свои знания на практике 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конечно, подготовить магистерскую диссертацию, основанную на собственной работе 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сфере информационных систем и технологий.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Будущая профессиональная деятельность: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1198576" y="1954031"/>
            <a:ext cx="323890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администратор баз данных;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156371" y="2497902"/>
            <a:ext cx="515641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менеджер по информационным технологиям;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156371" y="3087996"/>
            <a:ext cx="605088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руководитель разработки программного обеспечения;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129895" y="3752854"/>
            <a:ext cx="7904856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специалист по дизайну графических и пользовательских интерфейсов;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198576" y="4509486"/>
            <a:ext cx="7988725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системный администратор информационно-коммуникационных систем;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5296624"/>
            <a:ext cx="1219200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системный программист.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Магистранты получат подготовку, необходимую для профессий будущего: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технический писатель - создатель руководств, статей, технических заданий, презентационных материалов,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видео-презентаций, технических переводов с иностранных языков в ИТ-сфере.-системный аналитик, решающий на основе системного анализа организационные и технические проблемы в ИТ-сфере, в том числе вопросы автоматизации.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24406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Квалификация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магистр.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16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un9-63.userapi.com/c813024/v813024542/53fcd/Cv-iV84o2c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3" y="-1"/>
            <a:ext cx="12149017" cy="809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8213" y="1988359"/>
            <a:ext cx="927927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Факультет инженерных и </a:t>
            </a:r>
          </a:p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информационных технологий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3471" y="6150114"/>
            <a:ext cx="45480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0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Герб(голубой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17483" y="0"/>
            <a:ext cx="1464518" cy="13741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63661" y="79481"/>
            <a:ext cx="69076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Спасибо за внимание!</a:t>
            </a:r>
            <a:b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</a:b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 вами были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45128" y="4356916"/>
            <a:ext cx="907235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И кафедра </a:t>
            </a: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информационных</a:t>
            </a:r>
          </a:p>
          <a:p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систем и технологий</a:t>
            </a:r>
          </a:p>
          <a:p>
            <a:pPr algn="ctr"/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679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.userapi.com/c855628/v855628102/1539c1/4YvikDTO66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6428" y="448477"/>
            <a:ext cx="927927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Факультет инженерных и </a:t>
            </a:r>
          </a:p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информационных технологий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63958" y="6207264"/>
            <a:ext cx="45480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0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Герб(голубой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17483" y="0"/>
            <a:ext cx="1464518" cy="1374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887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44831" y="2850206"/>
            <a:ext cx="10185168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hangingPunct="0"/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Это один из старейших факультетов университет, созданный 25 сентября 1944 года. В разные периоды своей жизни факультет неоднократно менял свое название: инженерно-экономический, индустриально-строительный, строительно-технологический, инженерных и информационных технологий.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 rot="16200000">
            <a:off x="-2662988" y="2662988"/>
            <a:ext cx="6264695" cy="93871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55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57421" y="295661"/>
            <a:ext cx="7072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ФАКУЛЬТЕТ ИНЖЕНЕРНЫХ И ИНФОРМАЦИОННЫХ ТЕХНОЛОГИЙ</a:t>
            </a:r>
          </a:p>
        </p:txBody>
      </p:sp>
      <p:pic>
        <p:nvPicPr>
          <p:cNvPr id="15" name="Рисунок 14" descr="Герб(голубой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49490" y="138976"/>
            <a:ext cx="2597988" cy="2541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44451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Recover Files\Recover Tommi\Сибстрин\Эмблема кафедры ИСТ СИБСТРИН\Эмблема1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31250" r="20833" b="32143"/>
          <a:stretch/>
        </p:blipFill>
        <p:spPr bwMode="auto">
          <a:xfrm>
            <a:off x="5485606" y="755650"/>
            <a:ext cx="1443038" cy="6950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6" name="Picture 2" descr="Картинки по запросу &quot;информационные технологии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86" y="165100"/>
            <a:ext cx="5282514" cy="361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72009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Кафедра информационных</a:t>
            </a:r>
            <a:endParaRPr lang="ru-RU" sz="4000" b="1" dirty="0" smtClean="0">
              <a:ln w="127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 и технологий</a:t>
            </a:r>
            <a:endParaRPr lang="ru-RU" sz="4000" b="1" dirty="0">
              <a:ln w="127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869435"/>
            <a:ext cx="12192000" cy="2823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Студенты приобретают глубокие знания в области программирования, построения и администрирования информационных систем и сетей, создания баз данных, профессионально владеют компьютерными программами, широко используемыми при расчёте строительных конструкций, строительном дизайне, проектировании и информационном моделировании объектов строительства и городской инфраструктуры.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11300"/>
            <a:ext cx="69469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Новосибирский государственный архитектурно-строительный университет (</a:t>
            </a:r>
            <a:r>
              <a:rPr lang="ru-RU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Сибстрин</a:t>
            </a:r>
            <a:r>
              <a:rPr lang="ru-RU" sz="2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идёт в ногу с развитием технологий и уже в течение 20 лет готовит </a:t>
            </a:r>
            <a:r>
              <a:rPr lang="ru-RU" sz="2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специалистов</a:t>
            </a:r>
            <a:r>
              <a:rPr lang="ru-RU" sz="2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области информационных систем и технологий</a:t>
            </a:r>
            <a:r>
              <a:rPr lang="ru-RU" sz="2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69311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688" y="-1848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Экзамены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1435159" y="1450939"/>
            <a:ext cx="5072098" cy="5214974"/>
          </a:xfrm>
        </p:spPr>
        <p:txBody>
          <a:bodyPr/>
          <a:lstStyle/>
          <a:p>
            <a:pPr lvl="0" hangingPunct="0">
              <a:buFont typeface="Wingdings" pitchFamily="2" charset="2"/>
              <a:buChar char="q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язык,</a:t>
            </a:r>
          </a:p>
          <a:p>
            <a:pPr lvl="0" hangingPunct="0">
              <a:buFont typeface="Wingdings" pitchFamily="2" charset="2"/>
              <a:buChar char="q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hangingPunct="0">
              <a:buFont typeface="Wingdings" pitchFamily="2" charset="2"/>
              <a:buChar char="q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/>
              <a:t>Информатика и ИКТ</a:t>
            </a:r>
          </a:p>
          <a:p>
            <a:pPr lvl="0" hangingPunct="0">
              <a:buFont typeface="Wingdings" pitchFamily="2" charset="2"/>
              <a:buChar char="q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7172" name="Picture 4" descr="Картинки по запросу &quot;егэ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82" y="834895"/>
            <a:ext cx="6153118" cy="410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артинки по запросу &quot;информационные технологии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1"/>
            <a:ext cx="762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E:\Recover Files\Recover Tommi\Сибстрин\Эмблема кафедры ИСТ СИБСТРИН\Эмблема1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31250" r="20833" b="32143"/>
          <a:stretch/>
        </p:blipFill>
        <p:spPr bwMode="auto">
          <a:xfrm>
            <a:off x="157956" y="149773"/>
            <a:ext cx="1443038" cy="6950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16123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Картинки по запросу &quot;информационные технологи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7384"/>
            <a:ext cx="17510125" cy="984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2618" y="37671"/>
            <a:ext cx="13757564" cy="650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09.03.02 ИНФОРМАЦИОННЫЕ СИСТЕМЫ И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ТЕХНОЛОГИИ</a:t>
            </a:r>
            <a:endParaRPr lang="ru-RU" sz="400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Бюджетные места в 2020-2021 гг.: </a:t>
            </a:r>
            <a:endParaRPr lang="ru-RU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Очное (4 года) – 33 места, заочное (5 лет) – 20 мест.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09.03.03 ПРИКЛАДНАЯ ИНФОРМАТИКА</a:t>
            </a:r>
            <a:r>
              <a:rPr lang="ru-RU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АРХИТЕКТУРЕ</a:t>
            </a:r>
            <a:endParaRPr lang="ru-RU" sz="400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Бюджетные места в 2020-2021 гг.: </a:t>
            </a:r>
            <a:endParaRPr lang="ru-RU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Очное (4 года) – 15 мест. </a:t>
            </a:r>
            <a:endParaRPr lang="ru-RU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МАГИСТРАТУРА: 09.04.02 ИНФОРМАЦИОННЫЕ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 И ТЕХНОЛОГИИ </a:t>
            </a:r>
            <a:endParaRPr lang="ru-RU" sz="400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Междисциплинарный экзамен (тест):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 системы </a:t>
            </a: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технологии.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Бюджетные места в 2020-2021 гг.:  Очное (2 года) – 18 мест.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E:\Recover Files\Recover Tommi\Сибстрин\Эмблема кафедры ИСТ СИБСТРИН\Эмблема1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31250" r="20833" b="32143"/>
          <a:stretch/>
        </p:blipFill>
        <p:spPr bwMode="auto">
          <a:xfrm>
            <a:off x="390020" y="203926"/>
            <a:ext cx="1443038" cy="6950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52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sun9-8.userapi.com/c855136/v855136118/152b59/t59uHEqz9Y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21" y="2415744"/>
            <a:ext cx="6705600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un9-31.userapi.com/c855628/v855628102/1539d5/3iEG5bX8QX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79"/>
          <a:stretch/>
        </p:blipFill>
        <p:spPr bwMode="auto">
          <a:xfrm>
            <a:off x="0" y="-247650"/>
            <a:ext cx="4345517" cy="435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sun9-4.userapi.com/c855628/v855628102/153ae3/CsHASia2Vg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287" y="-79806"/>
            <a:ext cx="6377081" cy="422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47111" y="-5417"/>
            <a:ext cx="5932894" cy="686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Два раза в год </a:t>
            </a:r>
            <a:r>
              <a:rPr lang="ru-RU" sz="44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Сибстрин</a:t>
            </a:r>
            <a:r>
              <a:rPr lang="ru-RU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открывает свои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двери для школьников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Мы показываем и рассказываем 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как проходит процесс 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обучения, чему можем 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научить абитуриентов. </a:t>
            </a:r>
            <a:endParaRPr lang="ru-RU" sz="4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50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Картинки по запросу &quot;информационные технологи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915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64.userapi.com/c857128/v857128621/d4549/xzRcKxMq_3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285"/>
            <a:ext cx="5617455" cy="374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16.userapi.com/c854224/v854224935/131e3f/nTAVAMf55n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20" y="3808704"/>
            <a:ext cx="4599953" cy="344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23.userapi.com/c857128/v857128621/d4643/GYlMCl4az7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55" y="2082940"/>
            <a:ext cx="3450486" cy="517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9.userapi.com/c857128/v857128621/d467f/Oph9F42ebV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051" y="290447"/>
            <a:ext cx="5427895" cy="361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59913" y="3359780"/>
            <a:ext cx="9816823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Проводим академические субботы </a:t>
            </a:r>
          </a:p>
          <a:p>
            <a:pPr algn="ctr"/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д</a:t>
            </a:r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ля школьников, где рассказываем о </a:t>
            </a:r>
          </a:p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робототехнике</a:t>
            </a:r>
          </a:p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 показываем курсовые </a:t>
            </a:r>
          </a:p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проекты наших учеников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48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sun9-15.userapi.com/c855628/v855628102/153a9d/xHpNl7RSg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713" y="3104703"/>
            <a:ext cx="6150287" cy="407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un9-28.userapi.com/c855628/v855628102/153a7f/vQsbJYKZsH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713" y="0"/>
            <a:ext cx="6150287" cy="367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1907" y="370582"/>
            <a:ext cx="5909806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У нас проходят встречи с ректором, </a:t>
            </a:r>
            <a:b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где каждый может задать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интересующий вопрос. Такие встречи помогают</a:t>
            </a:r>
            <a:b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наладить отношения с руководством вуза,</a:t>
            </a:r>
            <a:b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лучше понимать то как построено обучение, </a:t>
            </a:r>
            <a:b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и иметь возможность</a:t>
            </a:r>
            <a:b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повлиять на улучшение процесса образования</a:t>
            </a: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560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632</Words>
  <Application>Microsoft Office PowerPoint</Application>
  <PresentationFormat>Произвольный</PresentationFormat>
  <Paragraphs>118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Экзамены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Диана Пригодина</dc:creator>
  <cp:lastModifiedBy>Евгений</cp:lastModifiedBy>
  <cp:revision>39</cp:revision>
  <dcterms:created xsi:type="dcterms:W3CDTF">2020-03-25T06:57:24Z</dcterms:created>
  <dcterms:modified xsi:type="dcterms:W3CDTF">2020-05-06T14:30:36Z</dcterms:modified>
</cp:coreProperties>
</file>